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4" y="192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Custom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</vt:lpstr>
      <vt:lpstr>Lato Black</vt:lpstr>
      <vt:lpstr>Franklin Gothic</vt:lpstr>
      <vt:lpstr>Lato</vt:lpstr>
      <vt:lpstr>Libre Franklin</vt:lpstr>
      <vt:lpstr>Arial</vt:lpstr>
      <vt:lpstr>Libre Franklin Black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Brandon Stevens</cp:lastModifiedBy>
  <cp:revision>1</cp:revision>
  <dcterms:created xsi:type="dcterms:W3CDTF">2017-04-03T13:46:27Z</dcterms:created>
  <dcterms:modified xsi:type="dcterms:W3CDTF">2022-03-17T02:18:23Z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